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0" r:id="rId4"/>
    <p:sldId id="257" r:id="rId5"/>
    <p:sldId id="266" r:id="rId6"/>
    <p:sldId id="302" r:id="rId7"/>
    <p:sldId id="303" r:id="rId8"/>
    <p:sldId id="318" r:id="rId9"/>
    <p:sldId id="319" r:id="rId10"/>
    <p:sldId id="341" r:id="rId11"/>
    <p:sldId id="305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20" r:id="rId24"/>
    <p:sldId id="272" r:id="rId25"/>
    <p:sldId id="322" r:id="rId26"/>
    <p:sldId id="321" r:id="rId27"/>
    <p:sldId id="323" r:id="rId28"/>
    <p:sldId id="364" r:id="rId29"/>
    <p:sldId id="324" r:id="rId30"/>
    <p:sldId id="325" r:id="rId31"/>
    <p:sldId id="326" r:id="rId32"/>
    <p:sldId id="343" r:id="rId33"/>
    <p:sldId id="26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AFF8"/>
    <a:srgbClr val="95D3FC"/>
    <a:srgbClr val="82C3C5"/>
    <a:srgbClr val="FFFFFF"/>
    <a:srgbClr val="7A7DA6"/>
    <a:srgbClr val="20283F"/>
    <a:srgbClr val="264095"/>
    <a:srgbClr val="8B80C8"/>
    <a:srgbClr val="284397"/>
    <a:srgbClr val="46A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1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D47F2-7F4E-4E48-87AB-1C08D7CF8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73C64-9707-4940-8EF2-E0C09D7282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3" Type="http://schemas.openxmlformats.org/officeDocument/2006/relationships/image" Target="../media/image38.jpeg"/><Relationship Id="rId2" Type="http://schemas.openxmlformats.org/officeDocument/2006/relationships/image" Target="../media/image21.jpeg"/><Relationship Id="rId1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2773322" y="5525031"/>
            <a:ext cx="393068" cy="396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957483" y="5525031"/>
            <a:ext cx="3195417" cy="3962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the music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943993" y="5525031"/>
            <a:ext cx="393068" cy="38966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2760949" y="5525031"/>
            <a:ext cx="393068" cy="38966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>
            <a:spLocks noChangeAspect="1"/>
          </p:cNvSpPr>
          <p:nvPr/>
        </p:nvSpPr>
        <p:spPr>
          <a:xfrm rot="10800000">
            <a:off x="2154911" y="2976628"/>
            <a:ext cx="1619639" cy="1213541"/>
          </a:xfrm>
          <a:prstGeom prst="triangle">
            <a:avLst/>
          </a:prstGeom>
          <a:solidFill>
            <a:schemeClr val="accent4">
              <a:lumMod val="60000"/>
              <a:lumOff val="40000"/>
              <a:alpha val="6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等腰三角形 3"/>
          <p:cNvSpPr/>
          <p:nvPr/>
        </p:nvSpPr>
        <p:spPr>
          <a:xfrm rot="10800000">
            <a:off x="1940681" y="1140646"/>
            <a:ext cx="5229023" cy="3917941"/>
          </a:xfrm>
          <a:prstGeom prst="triangl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4" idx="2"/>
          </p:cNvCxnSpPr>
          <p:nvPr/>
        </p:nvCxnSpPr>
        <p:spPr>
          <a:xfrm>
            <a:off x="7169704" y="1140646"/>
            <a:ext cx="22583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811432" y="1140644"/>
            <a:ext cx="2572504" cy="390136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4658557" y="4835636"/>
            <a:ext cx="152875" cy="20637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2" name="图片 1" descr="校徽_副本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71903" y="2412637"/>
            <a:ext cx="554692" cy="56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直接连接符 31"/>
          <p:cNvCxnSpPr/>
          <p:nvPr/>
        </p:nvCxnSpPr>
        <p:spPr>
          <a:xfrm flipH="1">
            <a:off x="6917899" y="1941968"/>
            <a:ext cx="193145" cy="28016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6597315" y="1941969"/>
            <a:ext cx="51080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295730" y="2285455"/>
            <a:ext cx="1556988" cy="237569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 flipV="1">
            <a:off x="5031190" y="4190170"/>
            <a:ext cx="264540" cy="46068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6" name="等腰三角形 95"/>
          <p:cNvSpPr>
            <a:spLocks noChangeAspect="1"/>
          </p:cNvSpPr>
          <p:nvPr/>
        </p:nvSpPr>
        <p:spPr>
          <a:xfrm rot="10800000">
            <a:off x="1412200" y="1676398"/>
            <a:ext cx="294099" cy="220358"/>
          </a:xfrm>
          <a:prstGeom prst="triangl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等腰三角形 96"/>
          <p:cNvSpPr>
            <a:spLocks noChangeAspect="1"/>
          </p:cNvSpPr>
          <p:nvPr/>
        </p:nvSpPr>
        <p:spPr>
          <a:xfrm rot="16861810">
            <a:off x="2430678" y="4726262"/>
            <a:ext cx="226836" cy="169960"/>
          </a:xfrm>
          <a:prstGeom prst="triangl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等腰三角形 20"/>
          <p:cNvSpPr>
            <a:spLocks noChangeAspect="1"/>
          </p:cNvSpPr>
          <p:nvPr/>
        </p:nvSpPr>
        <p:spPr>
          <a:xfrm rot="10800000">
            <a:off x="6746039" y="2125911"/>
            <a:ext cx="343721" cy="257538"/>
          </a:xfrm>
          <a:prstGeom prst="triangl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" name="对象 4"/>
          <p:cNvGraphicFramePr/>
          <p:nvPr/>
        </p:nvGraphicFramePr>
        <p:xfrm>
          <a:off x="2179955" y="2976880"/>
          <a:ext cx="5109845" cy="1744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5105400" imgH="1743075" progId="Paint.Picture">
                  <p:embed/>
                </p:oleObj>
              </mc:Choice>
              <mc:Fallback>
                <p:oleObj name="" r:id="rId2" imgW="5105400" imgH="17430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</p:blipFill>
                    <p:spPr>
                      <a:xfrm>
                        <a:off x="2179955" y="2976880"/>
                        <a:ext cx="5109845" cy="1744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123315" y="2486660"/>
            <a:ext cx="7241540" cy="14865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14450" y="2677160"/>
            <a:ext cx="6858635" cy="1106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Why do i love pop? 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5327015" y="2510790"/>
            <a:ext cx="3816985" cy="1509395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1014639" y="2322286"/>
            <a:ext cx="0" cy="1886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476437" y="2402115"/>
            <a:ext cx="0" cy="10885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2476437" y="2133600"/>
            <a:ext cx="0" cy="10885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476437" y="2133600"/>
            <a:ext cx="666756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4947920" y="2680970"/>
            <a:ext cx="4460240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Classical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>
            <a:spLocks noChangeAspect="1"/>
          </p:cNvSpPr>
          <p:nvPr/>
        </p:nvSpPr>
        <p:spPr>
          <a:xfrm>
            <a:off x="2046514" y="2242456"/>
            <a:ext cx="859846" cy="159659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>
            <a:spLocks noChangeAspect="1"/>
          </p:cNvSpPr>
          <p:nvPr/>
        </p:nvSpPr>
        <p:spPr>
          <a:xfrm flipV="1">
            <a:off x="3882571" y="4180225"/>
            <a:ext cx="312058" cy="57944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endCxn id="57" idx="1"/>
          </p:cNvCxnSpPr>
          <p:nvPr/>
        </p:nvCxnSpPr>
        <p:spPr>
          <a:xfrm>
            <a:off x="1014639" y="2322286"/>
            <a:ext cx="103187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0" name="饼形 59"/>
          <p:cNvSpPr/>
          <p:nvPr/>
        </p:nvSpPr>
        <p:spPr>
          <a:xfrm rot="16200000">
            <a:off x="8170182" y="5950857"/>
            <a:ext cx="754743" cy="725715"/>
          </a:xfrm>
          <a:prstGeom prst="pi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2" name="直接连接符 61"/>
          <p:cNvCxnSpPr/>
          <p:nvPr/>
        </p:nvCxnSpPr>
        <p:spPr>
          <a:xfrm>
            <a:off x="8548914" y="6313714"/>
            <a:ext cx="232229" cy="246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D:\Documents\Pictures\下载.jpg下载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3510" y="699770"/>
            <a:ext cx="5083810" cy="5130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38480" y="2574925"/>
            <a:ext cx="8212455" cy="132461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9910" y="2604770"/>
            <a:ext cx="8594090" cy="1106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What is classic music?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1719790660284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945" y="-13970"/>
            <a:ext cx="9207500" cy="68764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54850" y="221911"/>
            <a:ext cx="6280785" cy="66230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3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development of period</a:t>
            </a:r>
            <a:endParaRPr lang="en-US" altLang="zh-CN" sz="3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8805305" y="1525522"/>
            <a:ext cx="322872" cy="649239"/>
          </a:xfrm>
          <a:prstGeom prst="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3130" y="669715"/>
            <a:ext cx="548227" cy="2616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17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PART</a:t>
            </a:r>
            <a:endParaRPr lang="zh-CN" altLang="en-US" sz="17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274" y="145115"/>
            <a:ext cx="336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Broadway" panose="04040905080B02020502" pitchFamily="82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981200" y="2174119"/>
            <a:ext cx="7026975" cy="4177786"/>
            <a:chOff x="2541" y="2451"/>
            <a:chExt cx="11066" cy="6579"/>
          </a:xfrm>
        </p:grpSpPr>
        <p:sp>
          <p:nvSpPr>
            <p:cNvPr id="20" name="矩形 19"/>
            <p:cNvSpPr/>
            <p:nvPr/>
          </p:nvSpPr>
          <p:spPr>
            <a:xfrm>
              <a:off x="2541" y="8022"/>
              <a:ext cx="2679" cy="10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defTabSz="-635">
                <a:lnSpc>
                  <a:spcPct val="150000"/>
                </a:lnSpc>
                <a:buClr>
                  <a:srgbClr val="990033"/>
                </a:buClr>
                <a:buSzPct val="60000"/>
                <a:tabLst>
                  <a:tab pos="264795" algn="l"/>
                </a:tabLst>
              </a:pPr>
              <a:r>
                <a:rPr lang="en-US" altLang="zh-CN" sz="24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  Baroqe</a:t>
              </a:r>
              <a:endPara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526" y="7909"/>
              <a:ext cx="2753" cy="1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223" y="6243"/>
              <a:ext cx="2375" cy="14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178" y="6233"/>
              <a:ext cx="113" cy="17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503" y="4679"/>
              <a:ext cx="96" cy="15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503" y="4588"/>
              <a:ext cx="2437" cy="1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826" y="4620"/>
              <a:ext cx="113" cy="25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477" y="2451"/>
              <a:ext cx="130" cy="48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819" y="7143"/>
              <a:ext cx="2788" cy="1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641" y="3626"/>
              <a:ext cx="3424" cy="10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defTabSz="-635">
                <a:lnSpc>
                  <a:spcPct val="150000"/>
                </a:lnSpc>
                <a:buClr>
                  <a:srgbClr val="990033"/>
                </a:buClr>
                <a:buSzPct val="60000"/>
                <a:tabLst>
                  <a:tab pos="264795" algn="l"/>
                </a:tabLst>
              </a:pPr>
              <a:r>
                <a:rPr lang="en-US" altLang="zh-CN" sz="2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 Tchaikovsky</a:t>
              </a:r>
              <a:endParaRPr lang="en-US" altLang="zh-CN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4750" y="7750"/>
              <a:ext cx="508" cy="4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5400000">
              <a:off x="7274" y="6098"/>
              <a:ext cx="508" cy="4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9518" y="4469"/>
              <a:ext cx="508" cy="43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6291" y="6464"/>
              <a:ext cx="2725" cy="100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lvl="0" defTabSz="-635">
                <a:lnSpc>
                  <a:spcPct val="150000"/>
                </a:lnSpc>
                <a:buClr>
                  <a:srgbClr val="990033"/>
                </a:buClr>
                <a:buSzPct val="60000"/>
                <a:tabLst>
                  <a:tab pos="264795" algn="l"/>
                </a:tabLst>
              </a:pPr>
              <a:r>
                <a:rPr lang="en-US" altLang="zh-CN" sz="24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Classical</a:t>
              </a:r>
              <a:endPara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41" y="6893"/>
              <a:ext cx="2679" cy="10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defTabSz="-635">
                <a:lnSpc>
                  <a:spcPct val="150000"/>
                </a:lnSpc>
                <a:buClr>
                  <a:srgbClr val="990033"/>
                </a:buClr>
                <a:buSzPct val="60000"/>
                <a:tabLst>
                  <a:tab pos="264795" algn="l"/>
                </a:tabLst>
              </a:pPr>
              <a:r>
                <a:rPr lang="en-US" altLang="zh-CN" sz="2400" b="1" dirty="0" smtClean="0"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   </a:t>
              </a:r>
              <a:r>
                <a:rPr lang="en-US" altLang="zh-CN" sz="2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Bach</a:t>
              </a:r>
              <a:endParaRPr lang="en-US" altLang="zh-CN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701" y="5163"/>
              <a:ext cx="2544" cy="10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defTabSz="-635">
                <a:lnSpc>
                  <a:spcPct val="150000"/>
                </a:lnSpc>
                <a:buClr>
                  <a:srgbClr val="990033"/>
                </a:buClr>
                <a:buSzPct val="60000"/>
                <a:tabLst>
                  <a:tab pos="264795" algn="l"/>
                </a:tabLst>
              </a:pPr>
              <a:r>
                <a:rPr lang="en-US" altLang="zh-CN" sz="2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 Mozart</a:t>
              </a:r>
              <a:endParaRPr lang="en-US" altLang="zh-CN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641" y="4852"/>
              <a:ext cx="3070" cy="100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p>
              <a:pPr lvl="0" defTabSz="-635">
                <a:lnSpc>
                  <a:spcPct val="150000"/>
                </a:lnSpc>
                <a:buClr>
                  <a:srgbClr val="990033"/>
                </a:buClr>
                <a:buSzPct val="60000"/>
                <a:tabLst>
                  <a:tab pos="264795" algn="l"/>
                </a:tabLst>
              </a:pPr>
              <a:r>
                <a:rPr lang="en-US" altLang="zh-CN" sz="2400" b="1" dirty="0" smtClean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Romanticism</a:t>
              </a:r>
              <a:endParaRPr lang="en-US" altLang="zh-CN" sz="24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38" name="图片 1" descr="校徽_副本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80" y="145415"/>
            <a:ext cx="887095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df431adcbef76093a13ad912cdda3cc7cd99ea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183515"/>
            <a:ext cx="8261985" cy="4650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3840" y="882015"/>
            <a:ext cx="1854835" cy="949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German </a:t>
            </a:r>
            <a:endParaRPr lang="en-US" altLang="zh-CN" sz="3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endParaRPr lang="en-US" altLang="zh-CN" sz="2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4645" y="2377440"/>
            <a:ext cx="1854835" cy="949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1770</a:t>
            </a:r>
            <a:endParaRPr lang="en-US" altLang="zh-CN" sz="3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endParaRPr lang="en-US" altLang="zh-CN" sz="2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04290" y="5271135"/>
            <a:ext cx="1854835" cy="949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1795</a:t>
            </a:r>
            <a:endParaRPr lang="en-US" altLang="zh-CN" sz="3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endParaRPr lang="en-US" altLang="zh-CN" sz="2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左弧形箭头 8"/>
          <p:cNvSpPr/>
          <p:nvPr/>
        </p:nvSpPr>
        <p:spPr>
          <a:xfrm>
            <a:off x="553720" y="2884170"/>
            <a:ext cx="603885" cy="2795905"/>
          </a:xfrm>
          <a:prstGeom prst="curved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4495" y="5271135"/>
            <a:ext cx="1854835" cy="949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1798</a:t>
            </a:r>
            <a:endParaRPr lang="en-US" altLang="zh-CN" sz="3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endParaRPr lang="en-US" altLang="zh-CN" sz="24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2477770" y="5474335"/>
            <a:ext cx="1736725" cy="29464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22695" y="236855"/>
            <a:ext cx="2524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Beethoven</a:t>
            </a:r>
            <a:endParaRPr lang="en-US" altLang="zh-CN" sz="36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715770" y="191135"/>
            <a:ext cx="5386705" cy="12661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30375" y="191135"/>
            <a:ext cx="5372100" cy="1106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Magnum opus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2805" y="1876425"/>
            <a:ext cx="4946015" cy="807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Symphony No.5,op.67 the fate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26590" y="1876425"/>
            <a:ext cx="608330" cy="79502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2805" y="5790565"/>
            <a:ext cx="5019040" cy="9410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Symphony No.3,op.55 erocia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6590" y="5790565"/>
            <a:ext cx="617220" cy="92583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2805" y="3833495"/>
            <a:ext cx="5005070" cy="8820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Symphony No.9,op.125 choral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6590" y="3833495"/>
            <a:ext cx="615315" cy="86741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下载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" y="1457325"/>
            <a:ext cx="1877695" cy="1974215"/>
          </a:xfrm>
          <a:prstGeom prst="rect">
            <a:avLst/>
          </a:prstGeom>
        </p:spPr>
      </p:pic>
      <p:pic>
        <p:nvPicPr>
          <p:cNvPr id="15" name="图片 14" descr="下载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1845" y="4757420"/>
            <a:ext cx="1877695" cy="1974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715770" y="191135"/>
            <a:ext cx="5386705" cy="12661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30375" y="191135"/>
            <a:ext cx="5372100" cy="1106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Magnum opus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2805" y="1876425"/>
            <a:ext cx="4946015" cy="807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命运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26590" y="1876425"/>
            <a:ext cx="608330" cy="79502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2805" y="5790565"/>
            <a:ext cx="5019040" cy="9410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英雄交响曲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6590" y="5790565"/>
            <a:ext cx="617220" cy="92583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2805" y="3833495"/>
            <a:ext cx="5005070" cy="8820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欢乐颂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6590" y="3833495"/>
            <a:ext cx="615315" cy="86741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下载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" y="1457325"/>
            <a:ext cx="1877695" cy="1974215"/>
          </a:xfrm>
          <a:prstGeom prst="rect">
            <a:avLst/>
          </a:prstGeom>
        </p:spPr>
      </p:pic>
      <p:pic>
        <p:nvPicPr>
          <p:cNvPr id="4" name="图片 3" descr="下载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1845" y="4742180"/>
            <a:ext cx="1877695" cy="1974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Documents\Pictures\11060644.jpg11060644"/>
          <p:cNvPicPr>
            <a:picLocks noChangeAspect="1"/>
          </p:cNvPicPr>
          <p:nvPr/>
        </p:nvPicPr>
        <p:blipFill>
          <a:blip r:embed="rId1"/>
          <a:srcRect l="10937" t="9098" r="14085" b="9391"/>
          <a:stretch>
            <a:fillRect/>
          </a:stretch>
        </p:blipFill>
        <p:spPr>
          <a:xfrm>
            <a:off x="4599940" y="99695"/>
            <a:ext cx="4436110" cy="6421120"/>
          </a:xfrm>
          <a:prstGeom prst="rect">
            <a:avLst/>
          </a:prstGeom>
        </p:spPr>
      </p:pic>
      <p:pic>
        <p:nvPicPr>
          <p:cNvPr id="4" name="图片 3" descr="D:\Documents\Pictures\11060644.jpg11060644"/>
          <p:cNvPicPr>
            <a:picLocks noChangeAspect="1"/>
          </p:cNvPicPr>
          <p:nvPr/>
        </p:nvPicPr>
        <p:blipFill>
          <a:blip r:embed="rId1"/>
          <a:srcRect l="15412" t="9098" r="14085" b="9391"/>
          <a:stretch>
            <a:fillRect/>
          </a:stretch>
        </p:blipFill>
        <p:spPr>
          <a:xfrm>
            <a:off x="428625" y="99695"/>
            <a:ext cx="4171315" cy="6421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17925" y="205105"/>
            <a:ext cx="2441575" cy="829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8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Chopin</a:t>
            </a:r>
            <a:endParaRPr lang="zh-CN" altLang="en-US" sz="48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96080" y="3251835"/>
            <a:ext cx="1485900" cy="2350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1817</a:t>
            </a:r>
            <a:endParaRPr lang="en-US" altLang="zh-CN" sz="28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  <a:p>
            <a:endParaRPr lang="en-US" altLang="zh-CN" sz="32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  <a:p>
            <a:r>
              <a:rPr lang="en-US" altLang="zh-CN" sz="28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1831</a:t>
            </a:r>
            <a:endParaRPr lang="en-US" altLang="zh-CN" sz="28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  <a:p>
            <a:endParaRPr lang="en-US" altLang="zh-CN" sz="32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  <a:p>
            <a:r>
              <a:rPr lang="en-US" altLang="zh-CN" sz="28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1849</a:t>
            </a:r>
            <a:endParaRPr lang="en-US" altLang="zh-CN" sz="28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715770" y="191135"/>
            <a:ext cx="5386705" cy="12661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30375" y="191135"/>
            <a:ext cx="5372100" cy="1106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Magnum opus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2805" y="1876425"/>
            <a:ext cx="4946015" cy="807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Op.9.No.1.noturnes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26590" y="1876425"/>
            <a:ext cx="608330" cy="79502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2805" y="5790565"/>
            <a:ext cx="5019040" cy="9410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Op.33.No.2 mazuka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6590" y="5790565"/>
            <a:ext cx="617220" cy="92583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2805" y="3833495"/>
            <a:ext cx="5005070" cy="8820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Minute Waltz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6590" y="3833495"/>
            <a:ext cx="615315" cy="86741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下载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" y="1457325"/>
            <a:ext cx="1877695" cy="1974215"/>
          </a:xfrm>
          <a:prstGeom prst="rect">
            <a:avLst/>
          </a:prstGeom>
        </p:spPr>
      </p:pic>
      <p:pic>
        <p:nvPicPr>
          <p:cNvPr id="15" name="图片 14" descr="下载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1845" y="4757420"/>
            <a:ext cx="1877695" cy="1974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715770" y="191135"/>
            <a:ext cx="5386705" cy="126619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730375" y="191135"/>
            <a:ext cx="5372100" cy="1106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Magnum opus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2805" y="1876425"/>
            <a:ext cx="4946015" cy="8077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夜曲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26590" y="1876425"/>
            <a:ext cx="608330" cy="79502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2805" y="5790565"/>
            <a:ext cx="5019040" cy="9410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玛祖卡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6590" y="5790565"/>
            <a:ext cx="617220" cy="92583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2805" y="3833495"/>
            <a:ext cx="5005070" cy="88201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小狗圆舞曲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6590" y="3833495"/>
            <a:ext cx="615315" cy="86741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下载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" y="1457325"/>
            <a:ext cx="1877695" cy="1974215"/>
          </a:xfrm>
          <a:prstGeom prst="rect">
            <a:avLst/>
          </a:prstGeom>
        </p:spPr>
      </p:pic>
      <p:pic>
        <p:nvPicPr>
          <p:cNvPr id="15" name="图片 14" descr="下载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1845" y="4757420"/>
            <a:ext cx="1877695" cy="19742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2807" y="4683656"/>
            <a:ext cx="393068" cy="39624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376968" y="4683656"/>
            <a:ext cx="3195417" cy="3962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Rock &amp; Roll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363478" y="4683656"/>
            <a:ext cx="393068" cy="38966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80434" y="4683656"/>
            <a:ext cx="393068" cy="38966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7020000">
            <a:off x="6863514" y="1198811"/>
            <a:ext cx="343721" cy="257538"/>
          </a:xfrm>
          <a:prstGeom prst="triangl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16861810">
            <a:off x="1694713" y="5888312"/>
            <a:ext cx="226836" cy="169960"/>
          </a:xfrm>
          <a:prstGeom prst="triangl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974628" y="2807231"/>
            <a:ext cx="3195417" cy="3962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778094" y="2807231"/>
            <a:ext cx="393068" cy="38966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51543" y="933981"/>
            <a:ext cx="3195417" cy="3962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55009" y="933981"/>
            <a:ext cx="393068" cy="38966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41985" y="2486660"/>
            <a:ext cx="8241030" cy="148653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84860" y="2604770"/>
            <a:ext cx="7873365" cy="1106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Why do i love classical? 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连接符 51"/>
          <p:cNvCxnSpPr/>
          <p:nvPr/>
        </p:nvCxnSpPr>
        <p:spPr>
          <a:xfrm flipV="1">
            <a:off x="1014639" y="2322286"/>
            <a:ext cx="0" cy="1886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476437" y="2402115"/>
            <a:ext cx="0" cy="10885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2476437" y="2133600"/>
            <a:ext cx="0" cy="10885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4815840" y="2800350"/>
            <a:ext cx="4166235" cy="12801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54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Rock &amp; Roll</a:t>
            </a:r>
            <a:endParaRPr lang="en-US" sz="540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>
            <a:spLocks noChangeAspect="1"/>
          </p:cNvSpPr>
          <p:nvPr/>
        </p:nvSpPr>
        <p:spPr>
          <a:xfrm>
            <a:off x="2046514" y="2242456"/>
            <a:ext cx="859846" cy="159659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>
            <a:spLocks noChangeAspect="1"/>
          </p:cNvSpPr>
          <p:nvPr/>
        </p:nvSpPr>
        <p:spPr>
          <a:xfrm flipV="1">
            <a:off x="3882571" y="4180225"/>
            <a:ext cx="312058" cy="57944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endCxn id="57" idx="1"/>
          </p:cNvCxnSpPr>
          <p:nvPr/>
        </p:nvCxnSpPr>
        <p:spPr>
          <a:xfrm>
            <a:off x="1014639" y="2322286"/>
            <a:ext cx="103187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8548914" y="6313714"/>
            <a:ext cx="232229" cy="246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D:\Documents\Pictures\55595b4015573156005c5_0.jpg55595b4015573156005c5_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4935" y="188595"/>
            <a:ext cx="4578350" cy="6503670"/>
          </a:xfrm>
          <a:prstGeom prst="rect">
            <a:avLst/>
          </a:prstGeom>
        </p:spPr>
      </p:pic>
      <p:pic>
        <p:nvPicPr>
          <p:cNvPr id="3" name="图片 2" descr="rocknrollpetrock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95" y="188595"/>
            <a:ext cx="3967480" cy="2448560"/>
          </a:xfrm>
          <a:prstGeom prst="rect">
            <a:avLst/>
          </a:prstGeom>
        </p:spPr>
      </p:pic>
      <p:pic>
        <p:nvPicPr>
          <p:cNvPr id="4" name="图片 3" descr="rocknrollpetrock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95" y="4237990"/>
            <a:ext cx="3967480" cy="2448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下载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6105" y="1029335"/>
            <a:ext cx="5431790" cy="47993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73580" y="15240"/>
            <a:ext cx="4974590" cy="10140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6000" b="1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 form</a:t>
            </a:r>
            <a:endParaRPr lang="zh-CN" altLang="en-US" sz="6000" b="1">
              <a:blipFill>
                <a:blip r:embed="rId2"/>
                <a:stretch>
                  <a:fillRect/>
                </a:stretch>
              </a:blip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63663" y="5640070"/>
            <a:ext cx="6417310" cy="11982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ln w="0" cmpd="sng">
                  <a:solidFill>
                    <a:schemeClr val="bg1"/>
                  </a:solidFill>
                  <a:prstDash val="solid"/>
                </a:ln>
                <a:blipFill>
                  <a:blip r:embed="rId3">
                    <a:alphaModFix amt="80000"/>
                  </a:blip>
                  <a:tile tx="69850" ty="0" sx="39000" sy="18000" flip="none" algn="b"/>
                </a:blipFill>
                <a:effectLst>
                  <a:glow rad="50800">
                    <a:srgbClr val="376C83">
                      <a:alpha val="23000"/>
                    </a:srgbClr>
                  </a:glow>
                  <a:innerShdw blurRad="63500" dist="25400" dir="5400000">
                    <a:prstClr val="black">
                      <a:alpha val="25000"/>
                    </a:prstClr>
                  </a:innerShdw>
                </a:effectLst>
                <a:sym typeface="+mn-ea"/>
              </a:rPr>
              <a:t>A</a:t>
            </a:r>
            <a:r>
              <a:rPr lang="zh-CN" altLang="en-US" sz="7200" b="1">
                <a:ln w="0" cmpd="sng">
                  <a:solidFill>
                    <a:schemeClr val="bg1"/>
                  </a:solidFill>
                  <a:prstDash val="solid"/>
                </a:ln>
                <a:blipFill>
                  <a:blip r:embed="rId3">
                    <a:alphaModFix amt="80000"/>
                  </a:blip>
                  <a:tile tx="69850" ty="0" sx="39000" sy="18000" flip="none" algn="b"/>
                </a:blipFill>
                <a:effectLst>
                  <a:glow rad="50800">
                    <a:srgbClr val="376C83">
                      <a:alpha val="23000"/>
                    </a:srgbClr>
                  </a:glow>
                  <a:innerShdw blurRad="63500" dist="25400" dir="5400000">
                    <a:prstClr val="black">
                      <a:alpha val="25000"/>
                    </a:prstClr>
                  </a:innerShdw>
                </a:effectLst>
                <a:sym typeface="+mn-ea"/>
              </a:rPr>
              <a:t>ttitude </a:t>
            </a:r>
            <a:r>
              <a:rPr lang="en-US" altLang="zh-CN" sz="7200" b="1">
                <a:ln w="0" cmpd="sng">
                  <a:solidFill>
                    <a:schemeClr val="bg1"/>
                  </a:solidFill>
                  <a:prstDash val="solid"/>
                </a:ln>
                <a:blipFill>
                  <a:blip r:embed="rId3">
                    <a:alphaModFix amt="80000"/>
                  </a:blip>
                  <a:tile tx="69850" ty="0" sx="39000" sy="18000" flip="none" algn="b"/>
                </a:blipFill>
                <a:effectLst>
                  <a:glow rad="50800">
                    <a:srgbClr val="376C83">
                      <a:alpha val="23000"/>
                    </a:srgbClr>
                  </a:glow>
                  <a:innerShdw blurRad="63500" dist="25400" dir="5400000">
                    <a:prstClr val="black">
                      <a:alpha val="25000"/>
                    </a:prstClr>
                  </a:innerShdw>
                </a:effectLst>
                <a:sym typeface="+mn-ea"/>
              </a:rPr>
              <a:t>&amp; Spirit</a:t>
            </a:r>
            <a:endParaRPr lang="en-US" altLang="zh-CN" sz="7200" b="1">
              <a:ln w="0" cmpd="sng">
                <a:solidFill>
                  <a:schemeClr val="bg1"/>
                </a:solidFill>
                <a:prstDash val="solid"/>
              </a:ln>
              <a:blipFill>
                <a:blip r:embed="rId3">
                  <a:alphaModFix amt="80000"/>
                </a:blip>
                <a:tile tx="69850" ty="0" sx="39000" sy="18000" flip="none" algn="b"/>
              </a:blipFill>
              <a:effectLst>
                <a:glow rad="50800">
                  <a:srgbClr val="376C83">
                    <a:alpha val="23000"/>
                  </a:srgbClr>
                </a:glow>
                <a:innerShdw blurRad="63500" dist="25400" dir="5400000">
                  <a:prstClr val="black">
                    <a:alpha val="25000"/>
                  </a:prstClr>
                </a:innerShdw>
              </a:effectLst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2C3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u=2887671327,3486131871&amp;fm=21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1285" y="939165"/>
            <a:ext cx="6572250" cy="3698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2210" y="205740"/>
            <a:ext cx="6696710" cy="11061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Wonderful songs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2805" y="1876425"/>
            <a:ext cx="4946015" cy="8077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Yesterday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26590" y="1876425"/>
            <a:ext cx="608330" cy="7950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2805" y="5790565"/>
            <a:ext cx="5019040" cy="941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Hey jude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6590" y="5790565"/>
            <a:ext cx="617220" cy="9258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2805" y="3833495"/>
            <a:ext cx="5005070" cy="8820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 it be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6590" y="3833495"/>
            <a:ext cx="615315" cy="8674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400_F_36655700_VJ9SfDusoboq1GPl9Qp5W62weNB9eQ5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311910"/>
            <a:ext cx="2015490" cy="1779270"/>
          </a:xfrm>
          <a:prstGeom prst="rect">
            <a:avLst/>
          </a:prstGeom>
        </p:spPr>
      </p:pic>
      <p:pic>
        <p:nvPicPr>
          <p:cNvPr id="5" name="图片 4" descr="400_F_36655700_VJ9SfDusoboq1GPl9Qp5W62weNB9eQ5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7875" y="3248660"/>
            <a:ext cx="2015490" cy="1779270"/>
          </a:xfrm>
          <a:prstGeom prst="rect">
            <a:avLst/>
          </a:prstGeom>
        </p:spPr>
      </p:pic>
      <p:pic>
        <p:nvPicPr>
          <p:cNvPr id="6" name="图片 5" descr="400_F_36655700_VJ9SfDusoboq1GPl9Qp5W62weNB9eQ5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5027930"/>
            <a:ext cx="2015490" cy="177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:\Documents\Pictures\u=1575390712,2946368594&amp;fm=23&amp;gp=0.jpgu=1575390712,2946368594&amp;fm=23&amp;gp=0"/>
          <p:cNvPicPr>
            <a:picLocks noChangeAspect="1"/>
          </p:cNvPicPr>
          <p:nvPr/>
        </p:nvPicPr>
        <p:blipFill>
          <a:blip r:embed="rId1"/>
          <a:srcRect l="263" t="13577" r="-263" b="9394"/>
          <a:stretch>
            <a:fillRect/>
          </a:stretch>
        </p:blipFill>
        <p:spPr>
          <a:xfrm>
            <a:off x="1569085" y="277495"/>
            <a:ext cx="5861685" cy="59937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1177311_14296633627107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0" y="5683885"/>
            <a:ext cx="5309870" cy="142367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804670" y="1500505"/>
            <a:ext cx="5503545" cy="97155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0215" y="1501140"/>
            <a:ext cx="699008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      Dylan and his prizes</a:t>
            </a:r>
            <a:endParaRPr lang="en-US" altLang="zh-CN" sz="54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8810" y="2981960"/>
            <a:ext cx="5327015" cy="3145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</a:t>
            </a:r>
            <a:r>
              <a:rPr lang="en-US" altLang="zh-CN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</a:t>
            </a:r>
            <a:r>
              <a: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rammy</a:t>
            </a:r>
            <a:endParaRPr lang="zh-CN" altLang="en-US" sz="4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Academy Awards</a:t>
            </a:r>
            <a:endParaRPr lang="zh-CN" altLang="en-US" sz="4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</a:t>
            </a:r>
            <a:r>
              <a:rPr lang="en-US" altLang="zh-CN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</a:t>
            </a:r>
            <a:r>
              <a: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olden </a:t>
            </a:r>
            <a:r>
              <a:rPr lang="en-US" altLang="zh-CN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</a:t>
            </a:r>
            <a:r>
              <a: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lobes</a:t>
            </a:r>
            <a:endParaRPr lang="zh-CN" altLang="en-US" sz="4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Pulitzer </a:t>
            </a:r>
            <a:r>
              <a:rPr lang="en-US" altLang="zh-CN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zh-CN" altLang="en-US" sz="4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rize</a:t>
            </a:r>
            <a:endParaRPr lang="zh-CN" altLang="en-US" sz="4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endParaRPr lang="en-US" altLang="zh-CN" sz="4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图片 6" descr="377adab44aed2e7354da98d18101a18b87d6fa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" y="13970"/>
            <a:ext cx="2359025" cy="1416050"/>
          </a:xfrm>
          <a:prstGeom prst="rect">
            <a:avLst/>
          </a:prstGeom>
        </p:spPr>
      </p:pic>
      <p:pic>
        <p:nvPicPr>
          <p:cNvPr id="9" name="图片 8" descr="2cf5e0fe9925bc319bcce7d35edf8db1ca1370e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860" y="13970"/>
            <a:ext cx="1743710" cy="2408555"/>
          </a:xfrm>
          <a:prstGeom prst="rect">
            <a:avLst/>
          </a:prstGeom>
        </p:spPr>
      </p:pic>
      <p:pic>
        <p:nvPicPr>
          <p:cNvPr id="10" name="图片 9" descr="0b46f21fbe096b6331e0175e0f338744eaf8acc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" y="4581525"/>
            <a:ext cx="1543685" cy="2279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379547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255" y="-15875"/>
            <a:ext cx="6891020" cy="68910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2210" y="205740"/>
            <a:ext cx="6696710" cy="11061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Wonderful songs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2805" y="1876425"/>
            <a:ext cx="4946015" cy="8077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Like a Rolling Stone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26590" y="1876425"/>
            <a:ext cx="608330" cy="79502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2805" y="5790565"/>
            <a:ext cx="5019040" cy="9410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Forever Young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6590" y="5790565"/>
            <a:ext cx="617220" cy="9258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2805" y="3833495"/>
            <a:ext cx="5005070" cy="8820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Blowin' In the Wind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6590" y="3833495"/>
            <a:ext cx="615315" cy="86741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400_F_36655700_VJ9SfDusoboq1GPl9Qp5W62weNB9eQ5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311910"/>
            <a:ext cx="2015490" cy="1779270"/>
          </a:xfrm>
          <a:prstGeom prst="rect">
            <a:avLst/>
          </a:prstGeom>
        </p:spPr>
      </p:pic>
      <p:pic>
        <p:nvPicPr>
          <p:cNvPr id="5" name="图片 4" descr="400_F_36655700_VJ9SfDusoboq1GPl9Qp5W62weNB9eQ5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7875" y="3248660"/>
            <a:ext cx="2015490" cy="1779270"/>
          </a:xfrm>
          <a:prstGeom prst="rect">
            <a:avLst/>
          </a:prstGeom>
        </p:spPr>
      </p:pic>
      <p:pic>
        <p:nvPicPr>
          <p:cNvPr id="6" name="图片 5" descr="400_F_36655700_VJ9SfDusoboq1GPl9Qp5W62weNB9eQ5z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5027930"/>
            <a:ext cx="2015490" cy="1779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8740" y="1953260"/>
            <a:ext cx="5497195" cy="1193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3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It's better to burn out,than to fade away.</a:t>
            </a:r>
            <a:endParaRPr lang="en-US" altLang="zh-CN" sz="3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8740" y="3752850"/>
            <a:ext cx="6972935" cy="2016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3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The time is gone,the song is over.Thought I'd something more to say.</a:t>
            </a:r>
            <a:endParaRPr lang="en-US" altLang="zh-CN" sz="3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sym typeface="+mn-ea"/>
            </a:endParaRPr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0025" y="720725"/>
            <a:ext cx="36639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Beautiful words</a:t>
            </a:r>
            <a:endParaRPr lang="en-US" altLang="zh-CN" sz="36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5327015" y="2510790"/>
            <a:ext cx="3816985" cy="1509395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V="1">
            <a:off x="1014639" y="2322286"/>
            <a:ext cx="0" cy="1886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476437" y="2402115"/>
            <a:ext cx="0" cy="10885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2476437" y="2133600"/>
            <a:ext cx="0" cy="10885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476437" y="2133600"/>
            <a:ext cx="666756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6370320" y="2510790"/>
            <a:ext cx="2261870" cy="1397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>
            <a:spLocks noChangeAspect="1"/>
          </p:cNvSpPr>
          <p:nvPr/>
        </p:nvSpPr>
        <p:spPr>
          <a:xfrm>
            <a:off x="2046514" y="2242456"/>
            <a:ext cx="859846" cy="159659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>
            <a:spLocks noChangeAspect="1"/>
          </p:cNvSpPr>
          <p:nvPr/>
        </p:nvSpPr>
        <p:spPr>
          <a:xfrm flipV="1">
            <a:off x="3882571" y="4180225"/>
            <a:ext cx="312058" cy="57944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endCxn id="57" idx="1"/>
          </p:cNvCxnSpPr>
          <p:nvPr/>
        </p:nvCxnSpPr>
        <p:spPr>
          <a:xfrm>
            <a:off x="1014639" y="2322286"/>
            <a:ext cx="103187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0" name="饼形 59"/>
          <p:cNvSpPr/>
          <p:nvPr/>
        </p:nvSpPr>
        <p:spPr>
          <a:xfrm rot="16200000">
            <a:off x="8170182" y="5950857"/>
            <a:ext cx="754743" cy="725715"/>
          </a:xfrm>
          <a:prstGeom prst="pi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596917" y="6050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cxnSp>
        <p:nvCxnSpPr>
          <p:cNvPr id="62" name="直接连接符 61"/>
          <p:cNvCxnSpPr/>
          <p:nvPr/>
        </p:nvCxnSpPr>
        <p:spPr>
          <a:xfrm>
            <a:off x="8548914" y="6313714"/>
            <a:ext cx="232229" cy="2467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8330656" y="63395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pic>
        <p:nvPicPr>
          <p:cNvPr id="2" name="图片 1" descr="20140807010410_YcZHj.thumb.224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335" y="656590"/>
            <a:ext cx="3918585" cy="5545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m20160808___8b040704cdd6517e3f23cd49044f5726290"/>
          <p:cNvPicPr>
            <a:picLocks noChangeAspect="1"/>
          </p:cNvPicPr>
          <p:nvPr/>
        </p:nvPicPr>
        <p:blipFill>
          <a:blip r:embed="rId1"/>
          <a:srcRect l="34606"/>
          <a:stretch>
            <a:fillRect/>
          </a:stretch>
        </p:blipFill>
        <p:spPr>
          <a:xfrm>
            <a:off x="539115" y="244475"/>
            <a:ext cx="8065770" cy="616712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539115" y="244475"/>
            <a:ext cx="8065135" cy="14274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98805" y="244475"/>
            <a:ext cx="7947025" cy="10140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Why do i love Rock&amp;Roll? </a:t>
            </a:r>
            <a:endParaRPr lang="en-US" altLang="zh-CN" sz="60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335" y="146050"/>
            <a:ext cx="7593330" cy="11061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altLang="zh-CN" sz="54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Questions and discussion</a:t>
            </a:r>
            <a:endParaRPr lang="en-US" altLang="zh-CN" sz="54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2805" y="1876425"/>
            <a:ext cx="4946015" cy="807720"/>
          </a:xfrm>
          <a:prstGeom prst="rect">
            <a:avLst/>
          </a:prstGeom>
          <a:solidFill>
            <a:srgbClr val="47AFF8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members of TFboys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26590" y="1876425"/>
            <a:ext cx="608330" cy="79502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08835" y="5790565"/>
            <a:ext cx="5019040" cy="941070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Your favorite Rock music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6590" y="5790565"/>
            <a:ext cx="617220" cy="9258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2805" y="3833495"/>
            <a:ext cx="5005070" cy="8820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works of Beethoven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6590" y="3833495"/>
            <a:ext cx="615315" cy="86741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D:\Documents\Pictures\u=2714696497,3772840083&amp;fm=23&amp;gp=0.jpgu=2714696497,3772840083&amp;fm=23&amp;gp=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2873" y="1390650"/>
            <a:ext cx="1778635" cy="1779270"/>
          </a:xfrm>
          <a:prstGeom prst="rect">
            <a:avLst/>
          </a:prstGeom>
        </p:spPr>
      </p:pic>
      <p:pic>
        <p:nvPicPr>
          <p:cNvPr id="5" name="图片 4" descr="D:\Documents\Pictures\下载 (1).jpg下载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86625" y="3248660"/>
            <a:ext cx="1697990" cy="1779270"/>
          </a:xfrm>
          <a:prstGeom prst="rect">
            <a:avLst/>
          </a:prstGeom>
        </p:spPr>
      </p:pic>
      <p:pic>
        <p:nvPicPr>
          <p:cNvPr id="6" name="图片 5" descr="400_F_36655700_VJ9SfDusoboq1GPl9Qp5W62weNB9eQ5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5027930"/>
            <a:ext cx="2015490" cy="1779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等腰三角形 54"/>
          <p:cNvSpPr>
            <a:spLocks noChangeAspect="1"/>
          </p:cNvSpPr>
          <p:nvPr/>
        </p:nvSpPr>
        <p:spPr>
          <a:xfrm rot="10800000">
            <a:off x="1947093" y="3059757"/>
            <a:ext cx="1619639" cy="1213541"/>
          </a:xfrm>
          <a:prstGeom prst="triangle">
            <a:avLst/>
          </a:prstGeom>
          <a:solidFill>
            <a:schemeClr val="accent4">
              <a:lumMod val="60000"/>
              <a:lumOff val="40000"/>
              <a:alpha val="6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等腰三角形 3"/>
          <p:cNvSpPr/>
          <p:nvPr/>
        </p:nvSpPr>
        <p:spPr>
          <a:xfrm rot="10800000">
            <a:off x="1732863" y="1223775"/>
            <a:ext cx="5229023" cy="3917941"/>
          </a:xfrm>
          <a:prstGeom prst="triangle">
            <a:avLst/>
          </a:prstGeom>
          <a:solidFill>
            <a:srgbClr val="FFC715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4" idx="2"/>
          </p:cNvCxnSpPr>
          <p:nvPr/>
        </p:nvCxnSpPr>
        <p:spPr>
          <a:xfrm>
            <a:off x="6961886" y="1223775"/>
            <a:ext cx="225838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603614" y="1223773"/>
            <a:ext cx="2572504" cy="390136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4450739" y="4918765"/>
            <a:ext cx="152875" cy="20637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等腰三角形 20"/>
          <p:cNvSpPr>
            <a:spLocks noChangeAspect="1"/>
          </p:cNvSpPr>
          <p:nvPr/>
        </p:nvSpPr>
        <p:spPr>
          <a:xfrm rot="10800000">
            <a:off x="6538221" y="2209040"/>
            <a:ext cx="343721" cy="257538"/>
          </a:xfrm>
          <a:prstGeom prst="triangl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图片 1" descr="校徽_副本.pn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164085" y="2495766"/>
            <a:ext cx="554692" cy="563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直接连接符 31"/>
          <p:cNvCxnSpPr/>
          <p:nvPr/>
        </p:nvCxnSpPr>
        <p:spPr>
          <a:xfrm flipH="1">
            <a:off x="6710081" y="2025097"/>
            <a:ext cx="193145" cy="28016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6389497" y="2025098"/>
            <a:ext cx="51080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087912" y="2368584"/>
            <a:ext cx="1556988" cy="237569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 flipV="1">
            <a:off x="4823372" y="4273299"/>
            <a:ext cx="264540" cy="46068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6" name="等腰三角形 95"/>
          <p:cNvSpPr>
            <a:spLocks noChangeAspect="1"/>
          </p:cNvSpPr>
          <p:nvPr/>
        </p:nvSpPr>
        <p:spPr>
          <a:xfrm rot="10800000">
            <a:off x="1204382" y="1759527"/>
            <a:ext cx="294099" cy="220358"/>
          </a:xfrm>
          <a:prstGeom prst="triangl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等腰三角形 96"/>
          <p:cNvSpPr>
            <a:spLocks noChangeAspect="1"/>
          </p:cNvSpPr>
          <p:nvPr/>
        </p:nvSpPr>
        <p:spPr>
          <a:xfrm rot="16861810">
            <a:off x="2222860" y="4809391"/>
            <a:ext cx="226836" cy="169960"/>
          </a:xfrm>
          <a:prstGeom prst="triangl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2749665" y="5608160"/>
            <a:ext cx="3195417" cy="396240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2017/01/07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5736175" y="5608160"/>
            <a:ext cx="393068" cy="39624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2521159" y="5608160"/>
            <a:ext cx="393068" cy="39624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4"/>
          <p:cNvSpPr txBox="1"/>
          <p:nvPr/>
        </p:nvSpPr>
        <p:spPr>
          <a:xfrm>
            <a:off x="2871652" y="2191338"/>
            <a:ext cx="2952750" cy="13684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Thanks!</a:t>
            </a:r>
            <a:endParaRPr lang="en-US" altLang="zh-CN" sz="28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lnSpc>
                <a:spcPts val="324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剪去单角的矩形 4"/>
          <p:cNvSpPr/>
          <p:nvPr/>
        </p:nvSpPr>
        <p:spPr>
          <a:xfrm>
            <a:off x="1270635" y="2409825"/>
            <a:ext cx="6989445" cy="1496695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70635" y="2604770"/>
            <a:ext cx="7873365" cy="11061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 is pop music?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48c2d5628535e5ddf803f0c975c6a7efce1b62f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1535" y="247015"/>
            <a:ext cx="5077460" cy="63646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0820" y="5372735"/>
            <a:ext cx="5585460" cy="829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69240" indent="-269240"/>
            <a:r>
              <a:rPr lang="en-US" altLang="zh-CN" sz="4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    </a:t>
            </a:r>
            <a:r>
              <a:rPr lang="en-US" altLang="zh-CN" sz="4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Chinese pop music</a:t>
            </a:r>
            <a:endParaRPr lang="en-US" altLang="zh-CN" sz="4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72360" y="247015"/>
            <a:ext cx="45764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The development of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  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rBACJlVOK2HDJ4OXAAZHtLJSd5o171_600x"/>
          <p:cNvPicPr>
            <a:picLocks noChangeAspect="1"/>
          </p:cNvPicPr>
          <p:nvPr/>
        </p:nvPicPr>
        <p:blipFill>
          <a:blip r:embed="rId1"/>
          <a:srcRect l="21043" t="10887" r="11874" b="19436"/>
          <a:stretch>
            <a:fillRect/>
          </a:stretch>
        </p:blipFill>
        <p:spPr>
          <a:xfrm>
            <a:off x="586740" y="939800"/>
            <a:ext cx="7793990" cy="54463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36875" y="353060"/>
            <a:ext cx="379730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8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my favorite</a:t>
            </a:r>
            <a:r>
              <a:rPr lang="zh-CN" altLang="en-US" sz="48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！</a:t>
            </a:r>
            <a:endParaRPr lang="zh-CN" altLang="en-US" sz="48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2210" y="205740"/>
            <a:ext cx="6696710" cy="11061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Wonderful songs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2805" y="1876425"/>
            <a:ext cx="4946015" cy="807720"/>
          </a:xfrm>
          <a:prstGeom prst="rect">
            <a:avLst/>
          </a:prstGeom>
          <a:solidFill>
            <a:srgbClr val="48AFF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Magic Castle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26590" y="1876425"/>
            <a:ext cx="608330" cy="79502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2805" y="5790565"/>
            <a:ext cx="5019040" cy="941070"/>
          </a:xfrm>
          <a:prstGeom prst="rect">
            <a:avLst/>
          </a:prstGeom>
          <a:solidFill>
            <a:srgbClr val="46AEF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Big dreamer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6590" y="5790565"/>
            <a:ext cx="617220" cy="92583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2805" y="3833495"/>
            <a:ext cx="5005070" cy="882015"/>
          </a:xfrm>
          <a:prstGeom prst="rect">
            <a:avLst/>
          </a:prstGeom>
          <a:solidFill>
            <a:srgbClr val="46AFF7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youth of uniting the manual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6590" y="3833495"/>
            <a:ext cx="615315" cy="86741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D:\Documents\Pictures\u=2714696497,3772840083&amp;fm=23&amp;gp=0.jpgu=2714696497,3772840083&amp;fm=23&amp;gp=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895" y="3328353"/>
            <a:ext cx="1877695" cy="1877060"/>
          </a:xfrm>
          <a:prstGeom prst="rect">
            <a:avLst/>
          </a:prstGeom>
        </p:spPr>
      </p:pic>
      <p:pic>
        <p:nvPicPr>
          <p:cNvPr id="15" name="图片 14" descr="D:\Documents\Pictures\u=2714696497,3772840083&amp;fm=23&amp;gp=0.jpgu=2714696497,3772840083&amp;fm=23&amp;gp=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1845" y="3382963"/>
            <a:ext cx="1877695" cy="1877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2210" y="205740"/>
            <a:ext cx="6696710" cy="11061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66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 Wonderful songs</a:t>
            </a:r>
            <a:endParaRPr lang="en-US" altLang="zh-CN" sz="66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2805" y="1876425"/>
            <a:ext cx="4946015" cy="807720"/>
          </a:xfrm>
          <a:prstGeom prst="rect">
            <a:avLst/>
          </a:prstGeom>
          <a:solidFill>
            <a:srgbClr val="48AFF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Magic Castle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926590" y="1876425"/>
            <a:ext cx="608330" cy="79502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2805" y="5790565"/>
            <a:ext cx="5019040" cy="941070"/>
          </a:xfrm>
          <a:prstGeom prst="rect">
            <a:avLst/>
          </a:prstGeom>
          <a:solidFill>
            <a:srgbClr val="46AEF8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Big dreamer</a:t>
            </a:r>
            <a:endParaRPr lang="en-US"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926590" y="5790565"/>
            <a:ext cx="617220" cy="92583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2805" y="3833495"/>
            <a:ext cx="5005070" cy="882015"/>
          </a:xfrm>
          <a:prstGeom prst="rect">
            <a:avLst/>
          </a:prstGeom>
          <a:solidFill>
            <a:srgbClr val="46AFF7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青春修炼册</a:t>
            </a:r>
            <a:endParaRPr lang="en-US" alt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926590" y="3833495"/>
            <a:ext cx="615315" cy="867410"/>
          </a:xfrm>
          <a:prstGeom prst="ellipse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D:\Documents\Pictures\u=2714696497,3772840083&amp;fm=23&amp;gp=0.jpgu=2714696497,3772840083&amp;fm=23&amp;gp=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8895" y="3328353"/>
            <a:ext cx="1877695" cy="1877060"/>
          </a:xfrm>
          <a:prstGeom prst="rect">
            <a:avLst/>
          </a:prstGeom>
        </p:spPr>
      </p:pic>
      <p:pic>
        <p:nvPicPr>
          <p:cNvPr id="15" name="图片 14" descr="D:\Documents\Pictures\u=2714696497,3772840083&amp;fm=23&amp;gp=0.jpgu=2714696497,3772840083&amp;fm=23&amp;gp=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41845" y="3382963"/>
            <a:ext cx="1877695" cy="1877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76555" y="543560"/>
            <a:ext cx="8431530" cy="55835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Follow my nose and my eyes</a:t>
            </a:r>
            <a:endParaRPr lang="en-US" altLang="zh-CN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altLang="zh-CN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 move your ears</a:t>
            </a:r>
            <a:endParaRPr lang="en-US" altLang="zh-CN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altLang="zh-CN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 cute or stay cool</a:t>
            </a:r>
            <a:endParaRPr lang="en-US" altLang="zh-CN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altLang="zh-CN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choice Youth is full of uncertainties</a:t>
            </a:r>
            <a:endParaRPr lang="en-US" altLang="zh-CN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altLang="zh-CN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Take it easy with the growing pains</a:t>
            </a:r>
            <a:endParaRPr lang="en-US" altLang="zh-CN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32305" y="-227965"/>
            <a:ext cx="13009245" cy="73145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1278</Words>
  <Application>WPS 演示</Application>
  <PresentationFormat>全屏显示(4:3)</PresentationFormat>
  <Paragraphs>182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8" baseType="lpstr">
      <vt:lpstr>Arial</vt:lpstr>
      <vt:lpstr>宋体</vt:lpstr>
      <vt:lpstr>Wingdings</vt:lpstr>
      <vt:lpstr>Times New Roman</vt:lpstr>
      <vt:lpstr>微软雅黑</vt:lpstr>
      <vt:lpstr>Calibri</vt:lpstr>
      <vt:lpstr>等线 Light</vt:lpstr>
      <vt:lpstr>Calibri Light</vt:lpstr>
      <vt:lpstr>等线</vt:lpstr>
      <vt:lpstr>Berlin Sans FB Demi</vt:lpstr>
      <vt:lpstr>Broadway</vt:lpstr>
      <vt:lpstr>楷体</vt:lpstr>
      <vt:lpstr>Gabriola</vt:lpstr>
      <vt:lpstr>Segoe Print</vt:lpstr>
      <vt:lpstr>Office 主题​​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59</cp:revision>
  <dcterms:created xsi:type="dcterms:W3CDTF">2016-06-13T06:11:00Z</dcterms:created>
  <dcterms:modified xsi:type="dcterms:W3CDTF">2017-01-07T05:34:28Z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